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6A1C5-81A2-4A9E-B634-51E6631E5982}" type="datetimeFigureOut">
              <a:rPr lang="fr-FR" smtClean="0"/>
              <a:pPr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028F-9B47-479D-993A-978C7FD6336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745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6A1C5-81A2-4A9E-B634-51E6631E5982}" type="datetimeFigureOut">
              <a:rPr lang="fr-FR" smtClean="0"/>
              <a:pPr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028F-9B47-479D-993A-978C7FD6336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2484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6A1C5-81A2-4A9E-B634-51E6631E5982}" type="datetimeFigureOut">
              <a:rPr lang="fr-FR" smtClean="0"/>
              <a:pPr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028F-9B47-479D-993A-978C7FD6336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9307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6A1C5-81A2-4A9E-B634-51E6631E5982}" type="datetimeFigureOut">
              <a:rPr lang="fr-FR" smtClean="0"/>
              <a:pPr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028F-9B47-479D-993A-978C7FD6336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892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6A1C5-81A2-4A9E-B634-51E6631E5982}" type="datetimeFigureOut">
              <a:rPr lang="fr-FR" smtClean="0"/>
              <a:pPr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028F-9B47-479D-993A-978C7FD6336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9946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6A1C5-81A2-4A9E-B634-51E6631E5982}" type="datetimeFigureOut">
              <a:rPr lang="fr-FR" smtClean="0"/>
              <a:pPr/>
              <a:t>30/01/2013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028F-9B47-479D-993A-978C7FD6336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0073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6A1C5-81A2-4A9E-B634-51E6631E5982}" type="datetimeFigureOut">
              <a:rPr lang="fr-FR" smtClean="0"/>
              <a:pPr/>
              <a:t>30/01/2013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028F-9B47-479D-993A-978C7FD6336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4855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6A1C5-81A2-4A9E-B634-51E6631E5982}" type="datetimeFigureOut">
              <a:rPr lang="fr-FR" smtClean="0"/>
              <a:pPr/>
              <a:t>30/01/2013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028F-9B47-479D-993A-978C7FD6336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7090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6A1C5-81A2-4A9E-B634-51E6631E5982}" type="datetimeFigureOut">
              <a:rPr lang="fr-FR" smtClean="0"/>
              <a:pPr/>
              <a:t>30/01/2013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028F-9B47-479D-993A-978C7FD6336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4206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6A1C5-81A2-4A9E-B634-51E6631E5982}" type="datetimeFigureOut">
              <a:rPr lang="fr-FR" smtClean="0"/>
              <a:pPr/>
              <a:t>30/01/2013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028F-9B47-479D-993A-978C7FD6336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4685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6A1C5-81A2-4A9E-B634-51E6631E5982}" type="datetimeFigureOut">
              <a:rPr lang="fr-FR" smtClean="0"/>
              <a:pPr/>
              <a:t>30/01/2013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028F-9B47-479D-993A-978C7FD6336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735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6A1C5-81A2-4A9E-B634-51E6631E5982}" type="datetimeFigureOut">
              <a:rPr lang="fr-FR" smtClean="0"/>
              <a:pPr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6028F-9B47-479D-993A-978C7FD6336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9899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Direct and Indirect Object </a:t>
            </a:r>
            <a:r>
              <a:rPr lang="fr-FR" dirty="0" err="1" smtClean="0"/>
              <a:t>Pronouns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 smtClean="0"/>
              <a:t>Takuya</a:t>
            </a:r>
            <a:r>
              <a:rPr lang="fr-FR" dirty="0" smtClean="0"/>
              <a:t> S.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2457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031470"/>
              </p:ext>
            </p:extLst>
          </p:nvPr>
        </p:nvGraphicFramePr>
        <p:xfrm>
          <a:off x="1524000" y="1397000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Direct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Translation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Indirect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Translation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Me/m’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Me/m’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/t’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/t’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Le/l’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Him, it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Him/her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La/l’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Her, it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3087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Indirect and Direct Object Pronouns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Indirect object pronouns- replace the people in a sentence to/for whom the action of the verb occurs. Placed in front of the verb.</a:t>
            </a:r>
          </a:p>
          <a:p>
            <a:r>
              <a:rPr lang="en-US" dirty="0" smtClean="0"/>
              <a:t>Direct object pronouns- replace the people or things that receive the action of the verb in a sentence. Placed in front of the verb.</a:t>
            </a:r>
          </a:p>
          <a:p>
            <a:endParaRPr lang="en-US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1354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 Tense, </a:t>
            </a:r>
            <a:r>
              <a:rPr lang="en-US" dirty="0" err="1" smtClean="0"/>
              <a:t>Imparfait</a:t>
            </a:r>
            <a:r>
              <a:rPr lang="en-US" dirty="0" smtClean="0"/>
              <a:t>, Passé Compose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Imparfait</a:t>
            </a:r>
          </a:p>
          <a:p>
            <a:pPr marL="0" indent="0">
              <a:buNone/>
            </a:pPr>
            <a:r>
              <a:rPr lang="en-US" dirty="0" err="1" smtClean="0"/>
              <a:t>Tu</a:t>
            </a:r>
            <a:r>
              <a:rPr lang="en-US" dirty="0" smtClean="0"/>
              <a:t> le </a:t>
            </a:r>
            <a:r>
              <a:rPr lang="en-US" dirty="0" err="1" smtClean="0"/>
              <a:t>mangeais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Je </a:t>
            </a:r>
            <a:r>
              <a:rPr lang="en-US" smtClean="0"/>
              <a:t>lui </a:t>
            </a:r>
            <a:r>
              <a:rPr lang="fr-FR" smtClean="0"/>
              <a:t>disais</a:t>
            </a:r>
            <a:r>
              <a:rPr lang="en-US" smtClean="0"/>
              <a:t> </a:t>
            </a:r>
            <a:r>
              <a:rPr lang="en-US" dirty="0" smtClean="0"/>
              <a:t>bonjour</a:t>
            </a:r>
            <a:endParaRPr lang="en-US" dirty="0" smtClean="0"/>
          </a:p>
          <a:p>
            <a:pPr marL="0" indent="0">
              <a:buNone/>
            </a:pPr>
            <a:r>
              <a:rPr lang="en-US" b="1" u="sng" dirty="0" smtClean="0"/>
              <a:t>Indirect and Direct</a:t>
            </a:r>
          </a:p>
          <a:p>
            <a:pPr marL="0" indent="0">
              <a:buNone/>
            </a:pPr>
            <a:r>
              <a:rPr lang="en-US" dirty="0" smtClean="0"/>
              <a:t>Je la </a:t>
            </a:r>
            <a:r>
              <a:rPr lang="fr-FR" dirty="0" smtClean="0"/>
              <a:t>regarde</a:t>
            </a:r>
          </a:p>
          <a:p>
            <a:pPr marL="0" indent="0">
              <a:buNone/>
            </a:pPr>
            <a:r>
              <a:rPr lang="en-US" dirty="0" smtClean="0"/>
              <a:t>Elle lui </a:t>
            </a:r>
            <a:r>
              <a:rPr lang="en-US" dirty="0" err="1" smtClean="0"/>
              <a:t>parle</a:t>
            </a:r>
            <a:endParaRPr lang="en-US" dirty="0"/>
          </a:p>
          <a:p>
            <a:pPr marL="0" indent="0">
              <a:buNone/>
            </a:pPr>
            <a:endParaRPr lang="en-US" b="1" u="sng" dirty="0" smtClean="0"/>
          </a:p>
          <a:p>
            <a:pPr marL="0" indent="0">
              <a:buNone/>
            </a:pPr>
            <a:endParaRPr lang="en-US" b="1" u="sng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8795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Tense</a:t>
            </a:r>
            <a:r>
              <a:rPr lang="fr-FR" dirty="0" smtClean="0"/>
              <a:t>, Imparfait, Passe Compose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u="sng" dirty="0" smtClean="0"/>
              <a:t>Passe Compose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Nous les avons finis</a:t>
            </a:r>
          </a:p>
          <a:p>
            <a:pPr>
              <a:buNone/>
            </a:pPr>
            <a:r>
              <a:rPr lang="fr-FR" dirty="0" smtClean="0"/>
              <a:t>Vous lui avez envoyé une lettre</a:t>
            </a:r>
            <a:endParaRPr lang="fr-FR" dirty="0" smtClean="0"/>
          </a:p>
          <a:p>
            <a:pPr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2269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147</Words>
  <Application>Microsoft Office PowerPoint</Application>
  <PresentationFormat>On-screen Show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Direct and Indirect Object Pronouns</vt:lpstr>
      <vt:lpstr>PowerPoint Presentation</vt:lpstr>
      <vt:lpstr>Indirect and Direct Object Pronouns</vt:lpstr>
      <vt:lpstr>Present Tense, Imparfait, Passé Compose</vt:lpstr>
      <vt:lpstr>Present Tense, Imparfait, Passe Compose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and Indirect</dc:title>
  <dc:creator>PNHS Student</dc:creator>
  <cp:lastModifiedBy>PNHS Student</cp:lastModifiedBy>
  <cp:revision>9</cp:revision>
  <dcterms:created xsi:type="dcterms:W3CDTF">2013-01-29T16:09:36Z</dcterms:created>
  <dcterms:modified xsi:type="dcterms:W3CDTF">2013-01-30T16:17:58Z</dcterms:modified>
</cp:coreProperties>
</file>